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74" r:id="rId5"/>
    <p:sldId id="258" r:id="rId6"/>
    <p:sldId id="259" r:id="rId7"/>
    <p:sldId id="260" r:id="rId8"/>
    <p:sldId id="270" r:id="rId9"/>
    <p:sldId id="261" r:id="rId10"/>
    <p:sldId id="262" r:id="rId11"/>
    <p:sldId id="263" r:id="rId12"/>
    <p:sldId id="264" r:id="rId13"/>
    <p:sldId id="271" r:id="rId14"/>
    <p:sldId id="265" r:id="rId15"/>
    <p:sldId id="266" r:id="rId16"/>
    <p:sldId id="267" r:id="rId17"/>
    <p:sldId id="268" r:id="rId18"/>
    <p:sldId id="269" r:id="rId19"/>
    <p:sldId id="273" r:id="rId20"/>
    <p:sldId id="275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10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48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45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342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789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2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216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653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351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691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381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0842-2EAF-4472-B8AC-EAD508F2508B}" type="datetimeFigureOut">
              <a:rPr lang="es-CO" smtClean="0"/>
              <a:t>26/01/2017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35142-319B-4F52-BB80-5E25DFBFEF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006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8455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ANORÍ - Antioquia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" y="452934"/>
            <a:ext cx="51420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RIOSUCIO - Chocó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799209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TIERRALTA - Córdoba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55339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EL RETORNO - Guaviare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55339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CHARRAS- Guaviare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55339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MESETAS - La Guajira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55339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PONDORES - La Guajira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55339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VISTAHERMOSA - Meta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55339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POLICARPA - Nariño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55339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TUMACO - Nariño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55339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PUERTO ASÍS – Putumayo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8455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VIGÍA DEL FUERTE - Antioquia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55339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ICONONZO – Tolima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8455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ITUANGO- Antioquia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8455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REMEDIOS - Antioquia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8455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ARAUQUITA - Arauca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8455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SAN VICENTE DEL CAGUÁN - Caquetá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8455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BUENOS AIRES - Cauca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52934"/>
            <a:ext cx="8455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MIRANDA- Cauca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" y="452934"/>
            <a:ext cx="514201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accent1">
                    <a:lumMod val="50000"/>
                  </a:schemeClr>
                </a:solidFill>
              </a:rPr>
              <a:t>ASÍ VAN LAS ZONAS VEREDALES TRANSITORIAS</a:t>
            </a:r>
          </a:p>
          <a:p>
            <a:r>
              <a:rPr lang="es-CO" sz="40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LA PAZ- Cesar</a:t>
            </a:r>
            <a:endParaRPr lang="es-CO" sz="40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187</Words>
  <Application>Microsoft Office PowerPoint</Application>
  <PresentationFormat>Panorámica</PresentationFormat>
  <Paragraphs>40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Impact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Arantiz</dc:creator>
  <cp:lastModifiedBy>Jessica Stella Caceres Rojas</cp:lastModifiedBy>
  <cp:revision>25</cp:revision>
  <dcterms:created xsi:type="dcterms:W3CDTF">2017-01-26T02:40:20Z</dcterms:created>
  <dcterms:modified xsi:type="dcterms:W3CDTF">2017-01-26T19:16:30Z</dcterms:modified>
</cp:coreProperties>
</file>